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4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D8CAC-4262-42C2-8F62-4983D83301CB}" type="datetimeFigureOut">
              <a:rPr lang="en-GB" smtClean="0"/>
              <a:t>02/11/2012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929CA-CF70-4231-9EC6-A7BF1962AE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296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 4 </a:t>
            </a:r>
            <a:r>
              <a:rPr lang="en-GB" sz="1200" b="1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Treatments</a:t>
            </a:r>
          </a:p>
          <a:p>
            <a:r>
              <a:rPr lang="en-GB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Chapter 10 Topical therapy | Chapter 11 Practical special management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929CA-CF70-4231-9EC6-A7BF1962AE3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464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29D2-EFAD-4350-893A-A3212B99862D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E2CE5-7AAC-4114-ACE3-348B70DC6C2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29D2-EFAD-4350-893A-A3212B99862D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E2CE5-7AAC-4114-ACE3-348B70DC6C2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29D2-EFAD-4350-893A-A3212B99862D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E2CE5-7AAC-4114-ACE3-348B70DC6C2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29D2-EFAD-4350-893A-A3212B99862D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E2CE5-7AAC-4114-ACE3-348B70DC6C2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29D2-EFAD-4350-893A-A3212B99862D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E2CE5-7AAC-4114-ACE3-348B70DC6C2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29D2-EFAD-4350-893A-A3212B99862D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E2CE5-7AAC-4114-ACE3-348B70DC6C2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29D2-EFAD-4350-893A-A3212B99862D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E2CE5-7AAC-4114-ACE3-348B70DC6C2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29D2-EFAD-4350-893A-A3212B99862D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E2CE5-7AAC-4114-ACE3-348B70DC6C2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29D2-EFAD-4350-893A-A3212B99862D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E2CE5-7AAC-4114-ACE3-348B70DC6C2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29D2-EFAD-4350-893A-A3212B99862D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E2CE5-7AAC-4114-ACE3-348B70DC6C2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29D2-EFAD-4350-893A-A3212B99862D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E2CE5-7AAC-4114-ACE3-348B70DC6C2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729D2-EFAD-4350-893A-A3212B99862D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E2CE5-7AAC-4114-ACE3-348B70DC6C2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E8E.tmp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A07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A1EA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On-screen Show (4:3)</PresentationFormat>
  <Paragraphs>3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Norton, Elizabeth - Oxford</cp:lastModifiedBy>
  <cp:revision>2</cp:revision>
  <dcterms:created xsi:type="dcterms:W3CDTF">2012-10-25T09:45:54Z</dcterms:created>
  <dcterms:modified xsi:type="dcterms:W3CDTF">2012-11-02T10:19:58Z</dcterms:modified>
</cp:coreProperties>
</file>